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1" r:id="rId3"/>
    <p:sldId id="258" r:id="rId4"/>
    <p:sldId id="264" r:id="rId5"/>
    <p:sldId id="265" r:id="rId6"/>
    <p:sldId id="266" r:id="rId7"/>
    <p:sldId id="259" r:id="rId8"/>
    <p:sldId id="263" r:id="rId9"/>
    <p:sldId id="269" r:id="rId10"/>
    <p:sldId id="260" r:id="rId11"/>
    <p:sldId id="270" r:id="rId12"/>
    <p:sldId id="261" r:id="rId13"/>
    <p:sldId id="262" r:id="rId14"/>
    <p:sldId id="267" r:id="rId15"/>
    <p:sldId id="273" r:id="rId16"/>
    <p:sldId id="268" r:id="rId17"/>
    <p:sldId id="274" r:id="rId18"/>
    <p:sldId id="275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5D26B55-75CC-B04F-AC02-99050F3F2D5F}">
          <p14:sldIdLst>
            <p14:sldId id="256"/>
            <p14:sldId id="271"/>
          </p14:sldIdLst>
        </p14:section>
        <p14:section name="Introduction" id="{254CA204-BAB0-D245-B768-D0E4F27ECCDC}">
          <p14:sldIdLst>
            <p14:sldId id="258"/>
            <p14:sldId id="264"/>
            <p14:sldId id="265"/>
            <p14:sldId id="266"/>
          </p14:sldIdLst>
        </p14:section>
        <p14:section name="Research hypothesis and objectives" id="{CEA8FE3E-D72B-E34D-A426-28BA5442F938}">
          <p14:sldIdLst>
            <p14:sldId id="259"/>
            <p14:sldId id="263"/>
          </p14:sldIdLst>
        </p14:section>
        <p14:section name="Methods" id="{AA2C34AC-663D-AC4C-9A4A-347D110679D6}">
          <p14:sldIdLst>
            <p14:sldId id="269"/>
            <p14:sldId id="260"/>
            <p14:sldId id="270"/>
          </p14:sldIdLst>
        </p14:section>
        <p14:section name="Research plan" id="{FBE5EF9D-5B00-FF42-ACA3-0C3011830101}">
          <p14:sldIdLst>
            <p14:sldId id="261"/>
          </p14:sldIdLst>
        </p14:section>
        <p14:section name="Initial results" id="{CEEEDF50-B2D5-F54F-8AEF-4009D792E9C1}">
          <p14:sldIdLst>
            <p14:sldId id="262"/>
            <p14:sldId id="267"/>
          </p14:sldIdLst>
        </p14:section>
        <p14:section name="Summary" id="{72F4C800-9FFD-0648-B4FD-5C1F66207A43}">
          <p14:sldIdLst>
            <p14:sldId id="273"/>
          </p14:sldIdLst>
        </p14:section>
        <p14:section name="References" id="{4183AE70-9C35-6649-A9BC-B719249743A7}">
          <p14:sldIdLst>
            <p14:sldId id="268"/>
          </p14:sldIdLst>
        </p14:section>
        <p14:section name="possible questions" id="{4ED6614A-02B2-B04F-A4ED-90F28599E145}">
          <p14:sldIdLst>
            <p14:sldId id="274"/>
            <p14:sldId id="275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3D07"/>
    <a:srgbClr val="E94C00"/>
    <a:srgbClr val="FF8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52"/>
    <p:restoredTop sz="88136"/>
  </p:normalViewPr>
  <p:slideViewPr>
    <p:cSldViewPr snapToGrid="0" snapToObjects="1">
      <p:cViewPr>
        <p:scale>
          <a:sx n="100" d="100"/>
          <a:sy n="100" d="100"/>
        </p:scale>
        <p:origin x="56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61C6BC-5293-D843-9F45-06055732FB86}" type="datetimeFigureOut">
              <a:rPr lang="en-US" smtClean="0"/>
              <a:t>7/16/19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19DB6A-656C-944F-A024-0E1A7C45D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45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19DB6A-656C-944F-A024-0E1A7C45D2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74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increasing number of sensors not necessarily add one in a new location, sometimes locations </a:t>
            </a:r>
            <a:r>
              <a:rPr lang="en-US"/>
              <a:t>are changed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19DB6A-656C-944F-A024-0E1A7C45D2C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435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0F8C-726F-774C-ADCE-055FE1CA2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C30ACE-261C-1B48-8CA8-869100B8E5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FA186-DE25-BA47-A260-77E2DC7E8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B7378-31A9-DB44-894C-03E8C2ED7889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4E143-7B7C-7C4C-BA88-D93660235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5C40E-869B-5F4B-B2BE-2FD367304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46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76A4B-C92B-D846-84BC-0E6CFA5FC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18E573-2275-E04B-8E18-1D13E5ECA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DE974-4AEC-0342-B0DF-D01084FB3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4C73-60D3-0342-B8C6-34098BE63682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73A7E-775A-084C-AD97-3956FCFE3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3E4F7-EEEF-824B-B697-B27C35BED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42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0CB0FE-8BA6-574A-89DF-78C20B5532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6A24E-0CBB-B847-935E-45767FA0E4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584BF-F29D-724E-A050-F0A80E12F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47F4E-766A-634E-B452-E6116746C5B4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7277D-C75D-B141-9C86-80C189F53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29359-513B-5744-A4A6-4783F096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3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2CB6-D185-FB4F-9A86-C3C83D4E2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E0334-A46E-9743-B817-A99AF0547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26243-0169-F54A-8C44-BDBFBC680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B0F1-5C2A-1B45-9D89-48C964EA1C03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3CB66-DDB2-BC47-BD44-707E1E3D7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22362-C397-BE4E-A616-C61F7D4F1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60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B93F-FEB8-A542-8D4F-2FE799183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492A1-FA75-564C-AADB-B3E680782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74693-5277-F043-90E0-CF7993EDD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FE8B2-3E6B-CE42-88A5-3F4A2A52E42A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05D03-EE5E-0C4D-9602-AA475D621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3291C-4C10-E843-9529-DE3562162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071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83C71-B2E0-794E-9E64-20FBABD23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C62B7-9CA0-7348-B041-C38D88471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CD100-1910-CD47-A307-4D76B56AA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8CB38-717F-514C-9D6E-A50F50F93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2B9CD-4C29-6044-AA8C-05AEABECC371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2E0CB-DCED-F143-AE53-84A4BD866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F16E8C-A37F-5448-B2F5-14145C33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99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9E185-D30B-304C-913B-AF6023EFC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63D9F-4B1A-B24E-BEEE-436360074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72E118-4FE7-A041-94F7-528068882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4CF06-0E04-0942-B375-E4B3767759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4816C9-4231-864F-85AB-696DA5164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D71435-B413-9A40-A1B3-5262017F7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105AE-9694-2C42-83F0-527CA5043850}" type="datetime1">
              <a:rPr lang="en-US" smtClean="0"/>
              <a:t>7/16/19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16A11E-AFEC-CC44-B807-70D8F5F83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4485B-8FE6-F346-9BE7-4C9103968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32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7D2C8-BCA1-164F-89B3-115A58D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C66BA9-BE7C-1C4B-8F9F-8113475E2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0107C-4825-A24A-A5AF-9370509A2654}" type="datetime1">
              <a:rPr lang="en-US" smtClean="0"/>
              <a:t>7/16/19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66CD78-D07B-1E41-ADCF-A47005420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06755A-E27C-C443-8313-C33A92CF5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08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4260FC-B2C0-F646-9862-15DA1C26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FBF49-E7DF-8442-A5FC-8F1B71B6E125}" type="datetime1">
              <a:rPr lang="en-US" smtClean="0"/>
              <a:t>7/16/19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833F12-70FB-7641-963C-7E14FAF03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520C5-14C6-7844-B956-8D01B9E3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604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E3B17-3A3F-A444-9386-CF818AD41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535FD-F7E9-AF41-9E74-FF7053A45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76EFC-DA03-A441-A1DC-5C7819257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57AE-37BD-394F-B0D0-55864CB4E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BD626-B034-C248-A363-3CFE6CB8C2E5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83BF5-A411-1248-A1B3-94CE2E309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2E6D8-1C47-814C-9B6E-353E9017F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27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F73C0-672D-3E42-8109-E851FD16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320EEC-0F61-0C4C-8C69-1E99D6C7E4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78967-2177-A549-A31D-0BFF4514D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D69CB-3BEF-314A-A92B-6FA55109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6F037-90D4-BA4D-8A01-601C77890850}" type="datetime1">
              <a:rPr lang="en-US" smtClean="0"/>
              <a:t>7/16/19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40F18-889C-B642-8645-D400C36C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D97EA-3C02-0945-9495-9189A30B3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04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3B9A2D-924F-8640-AC08-67243AFAB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3435A-FE82-D447-8731-97E0186CA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C8EE7-F783-4445-8A0B-E5112B2809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F0E9C-7D03-4A47-A0EB-A556169A1B7F}" type="datetime1">
              <a:rPr lang="en-US" smtClean="0"/>
              <a:t>7/16/19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75E68-0513-554D-A49D-836CF43BEA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41009-278C-9842-85F0-F093692F7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4AC6D-9836-9F4A-961A-ECAC0CEAF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991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F8EBC-B23E-F14E-A745-5586959BD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243" y="1151071"/>
            <a:ext cx="5445372" cy="2889114"/>
          </a:xfrm>
        </p:spPr>
        <p:txBody>
          <a:bodyPr anchor="b">
            <a:noAutofit/>
          </a:bodyPr>
          <a:lstStyle/>
          <a:p>
            <a:pPr algn="l"/>
            <a:r>
              <a:rPr lang="en-US" sz="4400" dirty="0">
                <a:latin typeface="DaunPenh" pitchFamily="2" charset="0"/>
                <a:ea typeface="Tahoma" panose="020B0604030504040204" pitchFamily="34" charset="0"/>
                <a:cs typeface="DaunPenh" pitchFamily="2" charset="0"/>
              </a:rPr>
              <a:t>Methods for studying trade-offs of heterogeneous sensor array deployment for optimal representation of air pollution and its 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4EAF13-8D1C-5F48-BDFD-6EAFA030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6410" y="5123872"/>
            <a:ext cx="5149515" cy="1962728"/>
          </a:xfrm>
        </p:spPr>
        <p:txBody>
          <a:bodyPr anchor="t">
            <a:noAutofit/>
          </a:bodyPr>
          <a:lstStyle/>
          <a:p>
            <a:r>
              <a:rPr lang="en-US" sz="3200" dirty="0">
                <a:latin typeface="DaunPenh" pitchFamily="2" charset="0"/>
                <a:cs typeface="DaunPenh" pitchFamily="2" charset="0"/>
              </a:rPr>
              <a:t>Pre-Thesis seminar - 7.8.2019</a:t>
            </a:r>
          </a:p>
          <a:p>
            <a:r>
              <a:rPr lang="en-US" sz="3200" dirty="0" err="1">
                <a:latin typeface="DaunPenh" pitchFamily="2" charset="0"/>
                <a:cs typeface="DaunPenh" pitchFamily="2" charset="0"/>
              </a:rPr>
              <a:t>Idit</a:t>
            </a:r>
            <a:r>
              <a:rPr lang="en-US" sz="3200" dirty="0">
                <a:latin typeface="DaunPenh" pitchFamily="2" charset="0"/>
                <a:cs typeface="DaunPenh" pitchFamily="2" charset="0"/>
              </a:rPr>
              <a:t> </a:t>
            </a:r>
            <a:r>
              <a:rPr lang="en-US" sz="3200" dirty="0" err="1">
                <a:latin typeface="DaunPenh" pitchFamily="2" charset="0"/>
                <a:cs typeface="DaunPenh" pitchFamily="2" charset="0"/>
              </a:rPr>
              <a:t>Belachsen</a:t>
            </a:r>
            <a:endParaRPr lang="en-US" sz="3200" dirty="0">
              <a:latin typeface="DaunPenh" pitchFamily="2" charset="0"/>
              <a:cs typeface="DaunPenh" pitchFamily="2" charset="0"/>
            </a:endParaRPr>
          </a:p>
          <a:p>
            <a:r>
              <a:rPr lang="en-US" sz="3200" b="1" dirty="0">
                <a:latin typeface="DaunPenh" pitchFamily="2" charset="0"/>
                <a:cs typeface="DaunPenh" pitchFamily="2" charset="0"/>
              </a:rPr>
              <a:t>Advisors:</a:t>
            </a:r>
            <a:r>
              <a:rPr lang="en-US" sz="3200" dirty="0">
                <a:latin typeface="DaunPenh" pitchFamily="2" charset="0"/>
                <a:cs typeface="DaunPenh" pitchFamily="2" charset="0"/>
              </a:rPr>
              <a:t> Barak </a:t>
            </a:r>
            <a:r>
              <a:rPr lang="en-US" sz="3200" dirty="0" err="1">
                <a:latin typeface="DaunPenh" pitchFamily="2" charset="0"/>
                <a:cs typeface="DaunPenh" pitchFamily="2" charset="0"/>
              </a:rPr>
              <a:t>Fishbain</a:t>
            </a:r>
            <a:r>
              <a:rPr lang="en-US" sz="3200" dirty="0">
                <a:latin typeface="DaunPenh" pitchFamily="2" charset="0"/>
                <a:cs typeface="DaunPenh" pitchFamily="2" charset="0"/>
              </a:rPr>
              <a:t>, Shai Kendler</a:t>
            </a:r>
          </a:p>
          <a:p>
            <a:endParaRPr lang="en-US" sz="3200" dirty="0">
              <a:latin typeface="DaunPenh" pitchFamily="2" charset="0"/>
              <a:cs typeface="DaunPenh" pitchFamily="2" charset="0"/>
            </a:endParaRPr>
          </a:p>
        </p:txBody>
      </p:sp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05CA8-48C7-5843-84B3-02147EFECB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04" r="41697" b="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C0DD02-9EA8-CE46-9E35-CC56C1A1E8ED}"/>
              </a:ext>
            </a:extLst>
          </p:cNvPr>
          <p:cNvSpPr txBox="1"/>
          <p:nvPr/>
        </p:nvSpPr>
        <p:spPr>
          <a:xfrm>
            <a:off x="5010912" y="4700016"/>
            <a:ext cx="7181068" cy="53596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199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B1F60-937D-A046-A913-DFB816359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Background</a:t>
            </a:r>
            <a:endParaRPr lang="en-US" sz="7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BF58E-4760-C940-8135-E435BD52F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optimization?</a:t>
            </a:r>
          </a:p>
          <a:p>
            <a:r>
              <a:rPr lang="en-US" dirty="0"/>
              <a:t>What is multi-object?</a:t>
            </a:r>
          </a:p>
          <a:p>
            <a:r>
              <a:rPr lang="en-US" dirty="0"/>
              <a:t>What is Evolutionary algorithms? </a:t>
            </a:r>
          </a:p>
          <a:p>
            <a:r>
              <a:rPr lang="en-US" dirty="0"/>
              <a:t>What is the Borg Framework?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A9C6BE4-6F60-2441-8395-D0692635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611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B1F60-937D-A046-A913-DFB816359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Problem formulation</a:t>
            </a:r>
            <a:endParaRPr lang="en-US" sz="7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BF58E-4760-C940-8135-E435BD52F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96E052-2C88-6E49-9F04-A008312DB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804F0A7-663A-7449-92E4-2F7AFA00969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68442A"/>
              </a:clrFrom>
              <a:clrTo>
                <a:srgbClr val="68442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31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23627" y="1646238"/>
            <a:ext cx="3227709" cy="420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379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C8A2F-E37D-724A-8591-A513F6F04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AF9E553-9658-D04F-9A63-79770AC5B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Research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25ED74-F8AC-4744-805A-43F288783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98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C4355-2479-0146-A856-A7D1B1A4D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E1A4CD6-C1BF-484B-B3F7-CC8F4BA43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Initial simulation set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F89318D-D4CC-154D-BAED-AC844E423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20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BCA6-3991-0D4B-9442-839A9231F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B6E7234-88CC-914E-BA2B-2A1590109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Obtained solutions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14C79AA-436B-1F4B-8EE9-B612CE5A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9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4C465-1125-E742-88A9-19C9871E8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Summary</a:t>
            </a:r>
            <a:endParaRPr lang="en-US" sz="7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BBCCA-9A8A-B144-BA6E-548AA74BE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93F62-EDA1-5F41-B48B-502EA3B64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955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701CC-2F65-E749-8D4F-7AEA60AA5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D222A80-099A-704D-87CE-F7FE48F15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References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E3914-4F15-8048-8122-5694085B8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34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38207-D7DD-AC42-9AC1-351B34786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86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38207-D7DD-AC42-9AC1-351B34786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18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11C7E4-C385-9445-9C3B-87045AC9D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80" t="1991" r="5930" b="3889"/>
          <a:stretch/>
        </p:blipFill>
        <p:spPr>
          <a:xfrm>
            <a:off x="1892300" y="392113"/>
            <a:ext cx="7937500" cy="568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513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66096-0D88-1747-9CAE-2DB4902A1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1AAB6-F43A-1943-9ED1-B7F1B5E3E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5F849-E857-5240-B3DC-2E1AFCEF9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19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02346D7-64D7-134A-AC71-1766CDEE5567}"/>
              </a:ext>
            </a:extLst>
          </p:cNvPr>
          <p:cNvGrpSpPr/>
          <p:nvPr/>
        </p:nvGrpSpPr>
        <p:grpSpPr>
          <a:xfrm>
            <a:off x="219456" y="5870448"/>
            <a:ext cx="2432304" cy="1035284"/>
            <a:chOff x="219456" y="5870448"/>
            <a:chExt cx="2432304" cy="1035284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40F0DC7-3962-3945-93DD-EA41D2E6D3B9}"/>
                </a:ext>
              </a:extLst>
            </p:cNvPr>
            <p:cNvCxnSpPr/>
            <p:nvPr/>
          </p:nvCxnSpPr>
          <p:spPr>
            <a:xfrm>
              <a:off x="219456" y="6382512"/>
              <a:ext cx="2432304" cy="0"/>
            </a:xfrm>
            <a:prstGeom prst="line">
              <a:avLst/>
            </a:prstGeom>
            <a:ln w="15875">
              <a:solidFill>
                <a:srgbClr val="E94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33E8884-555B-B54D-8E2E-950F15D16421}"/>
                </a:ext>
              </a:extLst>
            </p:cNvPr>
            <p:cNvSpPr/>
            <p:nvPr/>
          </p:nvSpPr>
          <p:spPr>
            <a:xfrm>
              <a:off x="402336" y="6382512"/>
              <a:ext cx="152477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>
                  <a:solidFill>
                    <a:srgbClr val="E94C00"/>
                  </a:solidFill>
                  <a:latin typeface="DaunPenh" pitchFamily="2" charset="0"/>
                  <a:cs typeface="DaunPenh" pitchFamily="2" charset="0"/>
                </a:rPr>
                <a:t>Initial results</a:t>
              </a:r>
              <a:endParaRPr lang="en-US" sz="2800" dirty="0">
                <a:solidFill>
                  <a:srgbClr val="E94C00"/>
                </a:solidFill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FC59B2-41AD-4248-BF69-0D350CA43704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5870448"/>
              <a:ext cx="0" cy="987552"/>
            </a:xfrm>
            <a:prstGeom prst="line">
              <a:avLst/>
            </a:prstGeom>
            <a:ln w="15875">
              <a:solidFill>
                <a:srgbClr val="E94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5456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034CF-A512-8B44-B290-0D1C028B7D17}"/>
              </a:ext>
            </a:extLst>
          </p:cNvPr>
          <p:cNvSpPr txBox="1"/>
          <p:nvPr/>
        </p:nvSpPr>
        <p:spPr>
          <a:xfrm>
            <a:off x="333698" y="1477210"/>
            <a:ext cx="11158728" cy="42134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10287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 - </a:t>
            </a:r>
            <a:r>
              <a:rPr lang="en-US" sz="4000" dirty="0">
                <a:solidFill>
                  <a:srgbClr val="E94C00"/>
                </a:solidFill>
                <a:latin typeface="DaunPenh" pitchFamily="2" charset="0"/>
                <a:cs typeface="DaunPenh" pitchFamily="2" charset="0"/>
              </a:rPr>
              <a:t>air pollution monitoring, source-term estimation, network deployment, Related work</a:t>
            </a:r>
          </a:p>
          <a:p>
            <a:pPr marL="10287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Research objectives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DaunPenh" pitchFamily="2" charset="0"/>
              <a:cs typeface="DaunPenh" pitchFamily="2" charset="0"/>
            </a:endParaRPr>
          </a:p>
          <a:p>
            <a:pPr marL="10287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Methods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 – </a:t>
            </a:r>
            <a:r>
              <a:rPr lang="en-US" sz="4000" dirty="0">
                <a:solidFill>
                  <a:srgbClr val="E94C00"/>
                </a:solidFill>
                <a:latin typeface="DaunPenh" pitchFamily="2" charset="0"/>
                <a:cs typeface="DaunPenh" pitchFamily="2" charset="0"/>
              </a:rPr>
              <a:t>background (Meteorology, Evolutionary Algorithms, Borg framework), problem formulation</a:t>
            </a:r>
          </a:p>
          <a:p>
            <a:pPr marL="10287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Research plan 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DaunPenh" pitchFamily="2" charset="0"/>
              <a:cs typeface="DaunPenh" pitchFamily="2" charset="0"/>
            </a:endParaRPr>
          </a:p>
          <a:p>
            <a:pPr marL="10287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Initial results 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DaunPenh" pitchFamily="2" charset="0"/>
              <a:cs typeface="DaunPenh" pitchFamily="2" charset="0"/>
            </a:endParaRPr>
          </a:p>
          <a:p>
            <a:pPr marL="10287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Summary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DaunPenh" pitchFamily="2" charset="0"/>
              <a:cs typeface="DaunPenh" pitchFamily="2" charset="0"/>
            </a:endParaRPr>
          </a:p>
          <a:p>
            <a:pPr marL="6858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DaunPenh" pitchFamily="2" charset="0"/>
              <a:cs typeface="DaunPenh" pitchFamily="2" charset="0"/>
            </a:endParaRPr>
          </a:p>
          <a:p>
            <a:pPr marL="6858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DaunPenh" pitchFamily="2" charset="0"/>
              <a:cs typeface="DaunPenh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1D65854-0081-874A-8FE1-48C2C0AB9BC1}"/>
              </a:ext>
            </a:extLst>
          </p:cNvPr>
          <p:cNvSpPr txBox="1">
            <a:spLocks/>
          </p:cNvSpPr>
          <p:nvPr/>
        </p:nvSpPr>
        <p:spPr>
          <a:xfrm>
            <a:off x="333698" y="-285338"/>
            <a:ext cx="9013052" cy="16233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rgbClr val="E94C00"/>
                </a:solidFill>
                <a:latin typeface="DaunPenh" pitchFamily="2" charset="0"/>
                <a:cs typeface="DaunPenh" pitchFamily="2" charset="0"/>
              </a:rPr>
              <a:t>Table of contents</a:t>
            </a:r>
            <a:endParaRPr lang="en-US" sz="6000" dirty="0">
              <a:solidFill>
                <a:srgbClr val="E94C00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AE5480B-88F4-0F4A-A5AF-5EC5C39C778D}"/>
              </a:ext>
            </a:extLst>
          </p:cNvPr>
          <p:cNvCxnSpPr>
            <a:cxnSpLocks/>
          </p:cNvCxnSpPr>
          <p:nvPr/>
        </p:nvCxnSpPr>
        <p:spPr>
          <a:xfrm>
            <a:off x="333698" y="1297364"/>
            <a:ext cx="11297470" cy="0"/>
          </a:xfrm>
          <a:prstGeom prst="line">
            <a:avLst/>
          </a:prstGeom>
          <a:ln w="15875">
            <a:solidFill>
              <a:srgbClr val="E9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7913D21-A106-E64E-AA4D-ED13D15E64F5}"/>
              </a:ext>
            </a:extLst>
          </p:cNvPr>
          <p:cNvCxnSpPr>
            <a:cxnSpLocks/>
          </p:cNvCxnSpPr>
          <p:nvPr/>
        </p:nvCxnSpPr>
        <p:spPr>
          <a:xfrm>
            <a:off x="11097710" y="313352"/>
            <a:ext cx="0" cy="5922348"/>
          </a:xfrm>
          <a:prstGeom prst="line">
            <a:avLst/>
          </a:prstGeom>
          <a:ln w="15875">
            <a:solidFill>
              <a:srgbClr val="E9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261FD20D-DB4C-A749-96C8-ADE1E74B4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33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F7C2F-9425-0D42-903B-F3CB6AEB4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Air pollution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11C39-FE9E-4F45-B19B-789DF88C8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21097B82-A433-EB41-A182-773FD86A1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BA4AC6D-9836-9F4A-961A-ECAC0CEAF37F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33B9CFD-DBD1-D849-97B7-EAF6BDEAF580}"/>
              </a:ext>
            </a:extLst>
          </p:cNvPr>
          <p:cNvGrpSpPr/>
          <p:nvPr/>
        </p:nvGrpSpPr>
        <p:grpSpPr>
          <a:xfrm>
            <a:off x="9433560" y="5961888"/>
            <a:ext cx="2432304" cy="854853"/>
            <a:chOff x="219456" y="6050879"/>
            <a:chExt cx="2432304" cy="854853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9F49837-3BD7-434F-9DCA-E0BE3A76C889}"/>
                </a:ext>
              </a:extLst>
            </p:cNvPr>
            <p:cNvCxnSpPr/>
            <p:nvPr/>
          </p:nvCxnSpPr>
          <p:spPr>
            <a:xfrm>
              <a:off x="219456" y="6382512"/>
              <a:ext cx="2432304" cy="0"/>
            </a:xfrm>
            <a:prstGeom prst="line">
              <a:avLst/>
            </a:prstGeom>
            <a:ln w="15875">
              <a:solidFill>
                <a:srgbClr val="E94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88A10A-20AA-3440-A20C-7199385A947E}"/>
                </a:ext>
              </a:extLst>
            </p:cNvPr>
            <p:cNvSpPr/>
            <p:nvPr/>
          </p:nvSpPr>
          <p:spPr>
            <a:xfrm>
              <a:off x="402336" y="6382512"/>
              <a:ext cx="14622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>
                  <a:solidFill>
                    <a:srgbClr val="E94C00"/>
                  </a:solidFill>
                  <a:latin typeface="DaunPenh" pitchFamily="2" charset="0"/>
                  <a:cs typeface="DaunPenh" pitchFamily="2" charset="0"/>
                </a:rPr>
                <a:t>Introduction</a:t>
              </a:r>
              <a:endParaRPr lang="en-US" sz="2800" dirty="0">
                <a:solidFill>
                  <a:srgbClr val="E94C00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2E5884-ED17-B547-843A-534CF828F286}"/>
                </a:ext>
              </a:extLst>
            </p:cNvPr>
            <p:cNvCxnSpPr>
              <a:cxnSpLocks/>
            </p:cNvCxnSpPr>
            <p:nvPr/>
          </p:nvCxnSpPr>
          <p:spPr>
            <a:xfrm>
              <a:off x="365760" y="6050879"/>
              <a:ext cx="0" cy="807121"/>
            </a:xfrm>
            <a:prstGeom prst="line">
              <a:avLst/>
            </a:prstGeom>
            <a:ln w="15875">
              <a:solidFill>
                <a:srgbClr val="E94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85757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F7C2F-9425-0D42-903B-F3CB6AEB4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Source-term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11C39-FE9E-4F45-B19B-789DF88C8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EFC1E7-3B52-D649-9838-EFF5AEFD0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160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F7C2F-9425-0D42-903B-F3CB6AEB4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Network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11C39-FE9E-4F45-B19B-789DF88C8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D168B-B8CB-224F-A686-767F1AD98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394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F7C2F-9425-0D42-903B-F3CB6AEB4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11C39-FE9E-4F45-B19B-789DF88C8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5ED6B5-4F2F-2C41-997B-7A692E24E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574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AF8E4-60A6-1F48-8AFE-DEDEB569A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Research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C79CB-544A-EF46-BFE2-AD85C774F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A9EE445-6021-6B4D-95C6-A84DE596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962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1CC52-86F0-194D-B034-11CB16933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Research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7EB34-0C29-3F4E-9B1E-39C3C7627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5DF187D-1452-284D-841D-961381A2B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352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1BBA9-54FD-D749-B632-B1EE9FD80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C7F75E8-A592-1343-8008-B4653CAF5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DaunPenh" pitchFamily="2" charset="0"/>
                <a:cs typeface="DaunPenh" pitchFamily="2" charset="0"/>
              </a:rPr>
              <a:t>Methods</a:t>
            </a:r>
            <a:endParaRPr lang="en-US" sz="7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44CD6C-3D60-1143-A791-F21EF775A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AC6D-9836-9F4A-961A-ECAC0CEAF37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432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156</Words>
  <Application>Microsoft Macintosh PowerPoint</Application>
  <PresentationFormat>Widescreen</PresentationFormat>
  <Paragraphs>53</Paragraphs>
  <Slides>19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DaunPenh</vt:lpstr>
      <vt:lpstr>Office Theme</vt:lpstr>
      <vt:lpstr>Methods for studying trade-offs of heterogeneous sensor array deployment for optimal representation of air pollution and its sources</vt:lpstr>
      <vt:lpstr>PowerPoint Presentation</vt:lpstr>
      <vt:lpstr>Air pollution monitoring</vt:lpstr>
      <vt:lpstr>Source-term estimation</vt:lpstr>
      <vt:lpstr>Network deployment</vt:lpstr>
      <vt:lpstr>Related work</vt:lpstr>
      <vt:lpstr>Research hypothesis</vt:lpstr>
      <vt:lpstr>Research objectives</vt:lpstr>
      <vt:lpstr>Methods</vt:lpstr>
      <vt:lpstr>Background</vt:lpstr>
      <vt:lpstr>Problem formulation</vt:lpstr>
      <vt:lpstr>Research plan</vt:lpstr>
      <vt:lpstr>Initial simulation set</vt:lpstr>
      <vt:lpstr>Obtained solutions</vt:lpstr>
      <vt:lpstr>Summary</vt:lpstr>
      <vt:lpstr>References</vt:lpstr>
      <vt:lpstr>PowerPoint Presentation</vt:lpstr>
      <vt:lpstr>PowerPoint Presentation</vt:lpstr>
      <vt:lpstr>trash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Methods for studying trade-offs of heterogeneous sensor array deployment for optimal representation of air pollution and its sources</dc:title>
  <dc:creator>Idit Balachsan</dc:creator>
  <cp:lastModifiedBy>Idit Balachsan</cp:lastModifiedBy>
  <cp:revision>21</cp:revision>
  <dcterms:created xsi:type="dcterms:W3CDTF">2019-07-14T09:13:01Z</dcterms:created>
  <dcterms:modified xsi:type="dcterms:W3CDTF">2019-07-16T14:15:21Z</dcterms:modified>
</cp:coreProperties>
</file>